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5/16/2025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5/16/2025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565502" y="5466255"/>
            <a:ext cx="3405674"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Hafiz Noor </a:t>
            </a:r>
            <a:r>
              <a:rPr lang="en-US" sz="2400" b="1" dirty="0" err="1">
                <a:solidFill>
                  <a:schemeClr val="bg1"/>
                </a:solidFill>
                <a:latin typeface="Tw Cen MT" panose="020B0602020104020603" pitchFamily="34" charset="77"/>
              </a:rPr>
              <a:t>Ud</a:t>
            </a:r>
            <a:r>
              <a:rPr lang="en-US" sz="2400" b="1" dirty="0">
                <a:solidFill>
                  <a:schemeClr val="bg1"/>
                </a:solidFill>
                <a:latin typeface="Tw Cen MT" panose="020B0602020104020603" pitchFamily="34" charset="77"/>
              </a:rPr>
              <a:t> Din Umer</a:t>
            </a:r>
          </a:p>
          <a:p>
            <a:pPr algn="r"/>
            <a:r>
              <a:rPr lang="en-US" b="1" dirty="0">
                <a:solidFill>
                  <a:schemeClr val="bg1"/>
                </a:solidFill>
                <a:latin typeface="Tw Cen MT" panose="020B0602020104020603" pitchFamily="34" charset="77"/>
              </a:rPr>
              <a:t>May 16,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2118</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Hammad Talha</cp:lastModifiedBy>
  <cp:revision>204</cp:revision>
  <dcterms:created xsi:type="dcterms:W3CDTF">2022-01-04T01:00:05Z</dcterms:created>
  <dcterms:modified xsi:type="dcterms:W3CDTF">2025-05-16T03:43:58Z</dcterms:modified>
</cp:coreProperties>
</file>